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84" r:id="rId6"/>
    <p:sldId id="260" r:id="rId7"/>
    <p:sldId id="261" r:id="rId8"/>
    <p:sldId id="263" r:id="rId9"/>
    <p:sldId id="264" r:id="rId10"/>
    <p:sldId id="271" r:id="rId11"/>
    <p:sldId id="265" r:id="rId12"/>
    <p:sldId id="266" r:id="rId13"/>
    <p:sldId id="268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БОУ города Москвы детский сад общеразвивающего вида 2059 - День Побе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с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0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quot;Новый Геродот&quot; * Просмотр темы - A la guerre comme, a la guerre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0" y="4061546"/>
            <a:ext cx="4029050" cy="26699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11760" y="89304"/>
            <a:ext cx="4860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«Мальчик из села Поповки»</a:t>
            </a:r>
          </a:p>
          <a:p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Среди сугробов и воронок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селе, разрушенном дотла,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Стоит, зажмурившись ребёнок 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Последний гражданин села.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3904" y="7137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Испуганный котёнок белый,</a:t>
            </a:r>
          </a:p>
          <a:p>
            <a:r>
              <a:rPr lang="ru-RU" b="1" dirty="0">
                <a:solidFill>
                  <a:srgbClr val="002060"/>
                </a:solidFill>
              </a:rPr>
              <a:t>Обломок печки и трубы -</a:t>
            </a:r>
          </a:p>
          <a:p>
            <a:r>
              <a:rPr lang="ru-RU" b="1" dirty="0">
                <a:solidFill>
                  <a:srgbClr val="002060"/>
                </a:solidFill>
              </a:rPr>
              <a:t>И это всё, что уцелело</a:t>
            </a:r>
          </a:p>
          <a:p>
            <a:r>
              <a:rPr lang="ru-RU" b="1" dirty="0">
                <a:solidFill>
                  <a:srgbClr val="002060"/>
                </a:solidFill>
              </a:rPr>
              <a:t>От прежней жизни и избы.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461" y="21776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Стоит белоголовый Петя</a:t>
            </a:r>
          </a:p>
          <a:p>
            <a:r>
              <a:rPr lang="ru-RU" b="1" dirty="0">
                <a:solidFill>
                  <a:srgbClr val="002060"/>
                </a:solidFill>
              </a:rPr>
              <a:t>И плачет, как старик без слёз,</a:t>
            </a:r>
          </a:p>
          <a:p>
            <a:r>
              <a:rPr lang="ru-RU" b="1" dirty="0">
                <a:solidFill>
                  <a:srgbClr val="002060"/>
                </a:solidFill>
              </a:rPr>
              <a:t>Три года прожил он на свете,</a:t>
            </a:r>
          </a:p>
          <a:p>
            <a:r>
              <a:rPr lang="ru-RU" b="1" dirty="0">
                <a:solidFill>
                  <a:srgbClr val="002060"/>
                </a:solidFill>
              </a:rPr>
              <a:t>А что узнал и перенёс.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7836" y="19758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 нём избу его спалили,</a:t>
            </a:r>
          </a:p>
          <a:p>
            <a:r>
              <a:rPr lang="ru-RU" b="1" dirty="0">
                <a:solidFill>
                  <a:srgbClr val="002060"/>
                </a:solidFill>
              </a:rPr>
              <a:t>Угнали маму со двора,</a:t>
            </a:r>
          </a:p>
          <a:p>
            <a:r>
              <a:rPr lang="ru-RU" b="1" dirty="0">
                <a:solidFill>
                  <a:srgbClr val="002060"/>
                </a:solidFill>
              </a:rPr>
              <a:t>И в наспех вырытой могиле</a:t>
            </a:r>
          </a:p>
          <a:p>
            <a:r>
              <a:rPr lang="ru-RU" b="1" dirty="0">
                <a:solidFill>
                  <a:srgbClr val="002060"/>
                </a:solidFill>
              </a:rPr>
              <a:t>Лежит убитая сестра.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1879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Не выпускай, боец, винтовки,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Пока не отомстишь врагу</a:t>
            </a:r>
          </a:p>
          <a:p>
            <a:r>
              <a:rPr lang="ru-RU" b="1" dirty="0">
                <a:solidFill>
                  <a:srgbClr val="002060"/>
                </a:solidFill>
              </a:rPr>
              <a:t>За кровь, пролитую в Поповке,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за ребёнка на снегу.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7352" y="3876880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С. Я. Маршак</a:t>
            </a:r>
          </a:p>
        </p:txBody>
      </p:sp>
    </p:spTree>
    <p:extLst>
      <p:ext uri="{BB962C8B-B14F-4D97-AF65-F5344CB8AC3E}">
        <p14:creationId xmlns:p14="http://schemas.microsoft.com/office/powerpoint/2010/main" val="19281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Дети и война (36 фотографий), photo: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536504" cy="300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Государственные архивы РФ, хранящие фотодокументы о Великой Отечественной войне 1941-1945 гг. Сайт &quot;Победа. 1941-1945&quot;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" y="605873"/>
            <a:ext cx="3845997" cy="258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ети и война (36 фотографий), photo: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85" y="3688852"/>
            <a:ext cx="4320480" cy="298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ети и война (36 фотографий), photo: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0" y="3590335"/>
            <a:ext cx="259228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83228" y="3069471"/>
            <a:ext cx="5777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так детишкам было трудно.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9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Дети и война (36 фотографий), photo: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168352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и и война (36 фотографий), photo:3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259710" cy="341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рламентская газет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7" y="4077072"/>
            <a:ext cx="4194349" cy="2548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56025" y="5517232"/>
            <a:ext cx="3940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Маленькие старички.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а книга - рассказ о трагической судьбе еврейском девочки, пережившей - 23 January 2014 - Blog - Pdbzl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56992"/>
            <a:ext cx="3960341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уббота, 8 ноября 1941 года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20" y="3384356"/>
            <a:ext cx="4364646" cy="290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n.vtomske.ru/press/news/images/78978/1(3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6220"/>
            <a:ext cx="5496823" cy="26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5292" y="476672"/>
            <a:ext cx="31951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Очередь за хлебом.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0764" y="6061227"/>
            <a:ext cx="25811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Голодные дети.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сторический момент: хлебные карточки — от введения до отмен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755"/>
            <a:ext cx="3672408" cy="263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n.vtomske.ru/press/news/images/78978/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8822"/>
            <a:ext cx="2448272" cy="336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n.vtomske.ru/press/news/images/78978/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4" y="1906275"/>
            <a:ext cx="3096344" cy="35480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249" y="188242"/>
            <a:ext cx="45997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Такой вот маленький кусочек хлеба,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ценили все его в войну.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063" y="5985584"/>
            <a:ext cx="2961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Хлебные карточки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6521" y="4268971"/>
            <a:ext cx="1959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Продуктовые карточки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2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раздником Победы. Это праздник со слезами на глазах. - Паркфлае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3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Подвиг тыла.Будни войны.Великая Отечественная.1941-1945 года.Основные события,фотографии,уникальные документы,архив,воспоминан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12"/>
            <a:ext cx="4428257" cy="294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и и война (36 фотографий), photo: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" y="260648"/>
            <a:ext cx="3978325" cy="342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ети и война (36 фотографий), photo: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" y="3914606"/>
            <a:ext cx="4096819" cy="272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ети и война (36 фотографий), photo: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5247"/>
            <a:ext cx="3906316" cy="2712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0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и война (36 фотографий), photo: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222104" cy="51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Дети и война (36 фотографий), photo: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666"/>
            <a:ext cx="3762301" cy="259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и и война (36 фотографий), photo: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9" y="3140968"/>
            <a:ext cx="4136529" cy="266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2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Дети и война (36 фотографий), photo: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8640"/>
            <a:ext cx="4341709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и и война (36 фотографий), photo: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3979"/>
            <a:ext cx="4106019" cy="311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ети и война (36 фотографий), photo:2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2808312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ети и война (36 фотографий), photo:3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168352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1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ценарий вечера встречи лицеистов с выпускниками 9-ой Казанской спецшколы ввс &quot;Война глазами детей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5940425" cy="419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502736"/>
            <a:ext cx="66784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Цель: </a:t>
            </a:r>
            <a:r>
              <a:rPr lang="ru-RU" sz="2400" b="1" dirty="0">
                <a:solidFill>
                  <a:srgbClr val="0070C0"/>
                </a:solidFill>
              </a:rPr>
              <a:t>формирование у детей представление том, что такое Великая Отечественная война; активизировать словарь детей; воспитывать любовь к Родине, гордость за победу русского народа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9602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Стать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4473"/>
            <a:ext cx="5490492" cy="4332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32048" y="314096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Пусть дети не знают войны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000" dirty="0"/>
              <a:t> 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Войны я не видел, но знаю,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Как трудно народу пришлось,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 голод, и холод, и ужас -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Всё им испытать довелось.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Пусть мирно живут на планете,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Пусть дети не знают войны,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Пусть яркое солнышко светит!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Мы дружной семьёй быть должны!</a:t>
            </a:r>
          </a:p>
        </p:txBody>
      </p:sp>
    </p:spTree>
    <p:extLst>
      <p:ext uri="{BB962C8B-B14F-4D97-AF65-F5344CB8AC3E}">
        <p14:creationId xmlns:p14="http://schemas.microsoft.com/office/powerpoint/2010/main" val="2778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ка передвижка - Герои великой отечественной войны (часть 2) &quot; ДЕТса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85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беда в лицах - Картинки/Фото - Каталог файлов - ВЕР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94" y="3645024"/>
            <a:ext cx="4427984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амые яркие воспоминания женщин-ветеранов о войне (34 фотографии) BUSHA.in.u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97" y="116632"/>
            <a:ext cx="442798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Дошкольникам Суровикино рассказали о Великой Отечественной войне к юбилею победы под Сталинградом Волгоград 134.S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36" y="0"/>
            <a:ext cx="4572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актический материал для организации тематической недели в детском саду для детей старшей и подготовительной групп &quot;Этот день м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13"/>
            <a:ext cx="3816424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рхив материалов - МДОУ &quot;Кугесьский детский сад &quot;Ягодк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3664"/>
            <a:ext cx="42484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The Old War Veteran and His Tank GoLinkM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33260"/>
            <a:ext cx="4032448" cy="28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62941" y="3048000"/>
            <a:ext cx="66127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Осталось их совсем немного, поклонимся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мы друзья. </a:t>
            </a:r>
          </a:p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Фотография Ветеран ВОВ из раздела репортаж 2082100 - фото.сайт - Photosight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4104455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48064" y="188640"/>
            <a:ext cx="3779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Бабушка надела ордена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сейчас красивая такая!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День Победы празднует она,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 войне великой вспоминая.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Грустное у бабушки лицо.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 столе солдатский треугольник.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Дедушкино с фронта письмецо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Ей читать и нынче очень больно.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Смотрим мы на дедушкин портрет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разводим ручками с братишкой: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- Ну какой, какой же это дед?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Он же ведь совсем ещё мальчишка!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74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STP69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767" y="108383"/>
            <a:ext cx="9159767" cy="674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7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Новости в деталя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6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ша\Desktop\оформление фото\Картинки (Clipарты)\Оформление\фоны\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С 9 Мая - 8 Мая 2013 - Армения в фотография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16823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4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зывы на стихи, современная литератур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0215" y="6093296"/>
            <a:ext cx="8023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Детям о Великой Отечественной войне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2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da.asgeos.ru/data/Files/File/42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4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41936117_worldwar2_veterans_moscow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авить документ в свой блог или на сайт. 29.05.2013. Презентации - 17 Декабря 2013 - Blog - 6ras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Да, действительно во время Великой Отечественной войны целая армия детей совершали героические поступки, рискуя своей жизнью.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В годы ВОВ более 35 тысяч детей – юных защитников были награждены боевыми орденами и медалями.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Мальчишки и девчонки не дожидались, пока их «призовут» взрослые, - начинали действовать с первых дней оккупации.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ша\Dow\d37834bb-e30b-4b85-9dd0-db0e36cd6da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и-баба: доклад дети-герои ввов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/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MEGAPRESSA.RU &quot; Детям войны в Ульяновской области предоставят льго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678733" cy="266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В 1942 году Виктор участвовал в прорыве блокады Ленинграда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13773"/>
            <a:ext cx="2200275" cy="28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36296" y="6465054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Юнбат</a:t>
            </a:r>
            <a:r>
              <a:rPr lang="ru-RU" b="1" dirty="0"/>
              <a:t> Иванов</a:t>
            </a:r>
            <a:endParaRPr lang="ru-RU" dirty="0"/>
          </a:p>
        </p:txBody>
      </p:sp>
      <p:pic>
        <p:nvPicPr>
          <p:cNvPr id="7" name="Рисунок 6" descr="Дети и война (36 фотографий), photo: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76464"/>
            <a:ext cx="1981200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2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с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5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330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asus</cp:lastModifiedBy>
  <cp:revision>20</cp:revision>
  <dcterms:created xsi:type="dcterms:W3CDTF">2015-02-04T04:30:59Z</dcterms:created>
  <dcterms:modified xsi:type="dcterms:W3CDTF">2020-02-07T17:52:20Z</dcterms:modified>
</cp:coreProperties>
</file>